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960C62-863F-734F-9505-2256C0549476}" v="4" dt="2025-03-03T11:08:57.0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40"/>
    <p:restoredTop sz="94694"/>
  </p:normalViewPr>
  <p:slideViewPr>
    <p:cSldViewPr snapToGrid="0" snapToObjects="1">
      <p:cViewPr varScale="1">
        <p:scale>
          <a:sx n="55" d="100"/>
          <a:sy n="55" d="100"/>
        </p:scale>
        <p:origin x="348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n Ledru" userId="a7658891-423a-4a38-bcf5-e8ace65e87c9" providerId="ADAL" clId="{74960C62-863F-734F-9505-2256C0549476}"/>
    <pc:docChg chg="modSld">
      <pc:chgData name="Julien Ledru" userId="a7658891-423a-4a38-bcf5-e8ace65e87c9" providerId="ADAL" clId="{74960C62-863F-734F-9505-2256C0549476}" dt="2025-03-03T11:08:57.073" v="3" actId="14826"/>
      <pc:docMkLst>
        <pc:docMk/>
      </pc:docMkLst>
      <pc:sldChg chg="modSp">
        <pc:chgData name="Julien Ledru" userId="a7658891-423a-4a38-bcf5-e8ace65e87c9" providerId="ADAL" clId="{74960C62-863F-734F-9505-2256C0549476}" dt="2025-03-03T11:08:57.073" v="3" actId="14826"/>
        <pc:sldMkLst>
          <pc:docMk/>
          <pc:sldMk cId="2002535277" sldId="256"/>
        </pc:sldMkLst>
        <pc:picChg chg="mod">
          <ac:chgData name="Julien Ledru" userId="a7658891-423a-4a38-bcf5-e8ace65e87c9" providerId="ADAL" clId="{74960C62-863F-734F-9505-2256C0549476}" dt="2025-03-03T11:08:57.073" v="3" actId="14826"/>
          <ac:picMkLst>
            <pc:docMk/>
            <pc:sldMk cId="2002535277" sldId="256"/>
            <ac:picMk id="3" creationId="{238F76BA-F024-A056-1B65-4501724A0136}"/>
          </ac:picMkLst>
        </pc:picChg>
      </pc:sldChg>
    </pc:docChg>
  </pc:docChgLst>
  <pc:docChgLst>
    <pc:chgData name="Julien Ledru" userId="a7658891-423a-4a38-bcf5-e8ace65e87c9" providerId="ADAL" clId="{BFCDD873-A81F-F54B-9987-AB9FD9E46446}"/>
    <pc:docChg chg="modSld">
      <pc:chgData name="Julien Ledru" userId="a7658891-423a-4a38-bcf5-e8ace65e87c9" providerId="ADAL" clId="{BFCDD873-A81F-F54B-9987-AB9FD9E46446}" dt="2024-12-18T16:32:27.843" v="5" actId="14826"/>
      <pc:docMkLst>
        <pc:docMk/>
      </pc:docMkLst>
      <pc:sldChg chg="modSp mod">
        <pc:chgData name="Julien Ledru" userId="a7658891-423a-4a38-bcf5-e8ace65e87c9" providerId="ADAL" clId="{BFCDD873-A81F-F54B-9987-AB9FD9E46446}" dt="2024-12-18T16:32:27.843" v="5" actId="14826"/>
        <pc:sldMkLst>
          <pc:docMk/>
          <pc:sldMk cId="2002535277" sldId="256"/>
        </pc:sldMkLst>
        <pc:picChg chg="mod">
          <ac:chgData name="Julien Ledru" userId="a7658891-423a-4a38-bcf5-e8ace65e87c9" providerId="ADAL" clId="{BFCDD873-A81F-F54B-9987-AB9FD9E46446}" dt="2024-12-18T16:32:27.843" v="5" actId="14826"/>
          <ac:picMkLst>
            <pc:docMk/>
            <pc:sldMk cId="2002535277" sldId="256"/>
            <ac:picMk id="3" creationId="{238F76BA-F024-A056-1B65-4501724A013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F04BD6-86F9-1945-BA35-524706426939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29DA5-A382-B149-8761-A9DB9FCD3D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1103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1pPr>
    <a:lvl2pPr marL="646521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2pPr>
    <a:lvl3pPr marL="1293042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3pPr>
    <a:lvl4pPr marL="1939563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4pPr>
    <a:lvl5pPr marL="2586083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5pPr>
    <a:lvl6pPr marL="3232604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6pPr>
    <a:lvl7pPr marL="3879125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7pPr>
    <a:lvl8pPr marL="4525646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8pPr>
    <a:lvl9pPr marL="5172166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6021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4331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551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6261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3929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376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7050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0416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293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366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1345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551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BE3954E-C526-BA43-89CA-6E2E72A5C660}"/>
              </a:ext>
            </a:extLst>
          </p:cNvPr>
          <p:cNvCxnSpPr>
            <a:cxnSpLocks/>
          </p:cNvCxnSpPr>
          <p:nvPr/>
        </p:nvCxnSpPr>
        <p:spPr>
          <a:xfrm flipH="1">
            <a:off x="11263569" y="13624244"/>
            <a:ext cx="11807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4B6B864-42A1-2041-A538-5130AE48B73A}"/>
              </a:ext>
            </a:extLst>
          </p:cNvPr>
          <p:cNvSpPr txBox="1"/>
          <p:nvPr/>
        </p:nvSpPr>
        <p:spPr>
          <a:xfrm>
            <a:off x="12454676" y="13403140"/>
            <a:ext cx="3092385" cy="4993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45" dirty="0"/>
              <a:t>Insérez votre logo ici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38F76BA-F024-A056-1B65-4501724A013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5806" y="7060"/>
            <a:ext cx="10680196" cy="1511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5352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22</TotalTime>
  <Words>4</Words>
  <Application>Microsoft Macintosh PowerPoint</Application>
  <PresentationFormat>Personnalisé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Léa Lecocq</dc:creator>
  <cp:lastModifiedBy>Julien Ledru</cp:lastModifiedBy>
  <cp:revision>13</cp:revision>
  <dcterms:created xsi:type="dcterms:W3CDTF">2022-02-22T13:16:25Z</dcterms:created>
  <dcterms:modified xsi:type="dcterms:W3CDTF">2025-03-03T11:08:57Z</dcterms:modified>
</cp:coreProperties>
</file>